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963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818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61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2917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7419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35196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805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2594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0219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293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4853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" name="applause.wav"/>
          </p:stSnd>
        </p:sndAc>
      </p:transition>
    </mc:Choice>
    <mc:Fallback>
      <p:transition spd="slow" advClick="0">
        <p:fade/>
        <p:sndAc>
          <p:stSnd>
            <p:snd r:embed="rId1" name="applaus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A5F0B-E2F8-4FD6-B5D5-ADD7CDC9ACC3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5CFCE-3167-4343-ADAC-A3B6014F87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301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>
        <p14:warp dir="in"/>
        <p:sndAc>
          <p:stSnd>
            <p:snd r:embed="rId13" name="applause.wav"/>
          </p:stSnd>
        </p:sndAc>
      </p:transition>
    </mc:Choice>
    <mc:Fallback>
      <p:transition spd="slow" advClick="0">
        <p:fade/>
        <p:sndAc>
          <p:stSnd>
            <p:snd r:embed="rId13" name="applause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FF0000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Peregrine falcons</a:t>
            </a:r>
            <a:br>
              <a:rPr lang="en-US" dirty="0" smtClean="0">
                <a:solidFill>
                  <a:srgbClr val="00CC66"/>
                </a:solidFill>
              </a:rPr>
            </a:br>
            <a:r>
              <a:rPr lang="en-US" sz="1800" dirty="0" smtClean="0">
                <a:solidFill>
                  <a:srgbClr val="00CC66"/>
                </a:solidFill>
              </a:rPr>
              <a:t>(best bird in the world)</a:t>
            </a:r>
            <a:endParaRPr lang="en-NZ" sz="1800" dirty="0">
              <a:solidFill>
                <a:srgbClr val="00CC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Authored by: Ben Connolly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Written by: Google Images</a:t>
            </a:r>
            <a:endParaRPr lang="en-NZ" dirty="0">
              <a:solidFill>
                <a:srgbClr val="00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92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>
        <p14:honeycomb/>
        <p:sndAc>
          <p:stSnd>
            <p:snd r:embed="rId2" name="drumroll.wav"/>
          </p:stSnd>
        </p:sndAc>
      </p:transition>
    </mc:Choice>
    <mc:Fallback>
      <p:transition spd="slow" advClick="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rgbClr val="FFFF0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What are peregrine falcons?</a:t>
            </a:r>
            <a:endParaRPr lang="en-NZ" dirty="0">
              <a:solidFill>
                <a:srgbClr val="00CC66"/>
              </a:solidFill>
            </a:endParaRPr>
          </a:p>
        </p:txBody>
      </p:sp>
      <p:pic>
        <p:nvPicPr>
          <p:cNvPr id="2052" name="Picture 4" descr="https://encrypted-tbn1.gstatic.com/images?q=tbn:ANd9GcQD3JXwWqd6Zl38bAklL-UBdIvgwR7VYE8T1YoFKi8vZE_FufB8Y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529208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Peregrine falcons are birds of prey. They have bluish- grayish wings a dark brown back there are brown spotted underside and white faces with black strips. They have a hooked beak and sharp talons</a:t>
            </a:r>
            <a:r>
              <a:rPr lang="en-US" dirty="0" smtClean="0">
                <a:solidFill>
                  <a:srgbClr val="00CC66"/>
                </a:solidFill>
              </a:rPr>
              <a:t>. 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</a:t>
            </a:r>
            <a:r>
              <a:rPr lang="en-US" dirty="0" smtClean="0">
                <a:solidFill>
                  <a:srgbClr val="FFFF00"/>
                </a:solidFill>
              </a:rPr>
              <a:t>yo what you looking at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873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>
        <p14:glitter pattern="hexagon"/>
        <p:sndAc>
          <p:stSnd>
            <p:snd r:embed="rId2" name="explode.wav"/>
          </p:stSnd>
        </p:sndAc>
      </p:transition>
    </mc:Choice>
    <mc:Fallback>
      <p:transition spd="slow" advClick="0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0000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What is there scientific name?</a:t>
            </a:r>
            <a:endParaRPr lang="en-NZ" dirty="0">
              <a:solidFill>
                <a:srgbClr val="00CC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CC66"/>
                </a:solidFill>
              </a:rPr>
              <a:t>the peregrine falcons scientific name is peregrinus and is Latin and means to wander. 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They are commonly called the duck hawk for some random reason.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Where do they live?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Peregrine falcons live on all continent's except for Antarctica where it is to cold to live in.</a:t>
            </a:r>
            <a:endParaRPr lang="en-NZ" dirty="0">
              <a:solidFill>
                <a:srgbClr val="00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87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>
        <p14:vortex dir="r"/>
        <p:sndAc>
          <p:stSnd>
            <p:snd r:embed="rId2" name="voltage.wav"/>
          </p:stSnd>
        </p:sndAc>
      </p:transition>
    </mc:Choice>
    <mc:Fallback>
      <p:transition advClick="0">
        <p:fad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FFF0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CC66"/>
                </a:solidFill>
              </a:rPr>
              <a:t>What is the population of peregrine falcons?</a:t>
            </a:r>
            <a:endParaRPr lang="en-NZ" dirty="0">
              <a:solidFill>
                <a:srgbClr val="00CC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66"/>
                </a:solidFill>
              </a:rPr>
              <a:t>Its estimated to be up to 1,650 in Canada and the united states .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What makes the peregrine falcon well known?</a:t>
            </a:r>
          </a:p>
          <a:p>
            <a:r>
              <a:rPr lang="en-US" dirty="0" smtClean="0">
                <a:solidFill>
                  <a:srgbClr val="00CC66"/>
                </a:solidFill>
              </a:rPr>
              <a:t>Peregrine falcons are the fastest bird in the world able to fly at around about 200 miles per hour and dive at 200 to 250 miles per hour.</a:t>
            </a:r>
            <a:endParaRPr lang="en-NZ" dirty="0">
              <a:solidFill>
                <a:srgbClr val="00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40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>
        <p14:shred/>
        <p:sndAc>
          <p:stSnd>
            <p:snd r:embed="rId2" name="wind.wav"/>
          </p:stSnd>
        </p:sndAc>
      </p:transition>
    </mc:Choice>
    <mc:Fallback>
      <p:transition spd="slow" advClick="0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6" y="1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CC66"/>
                </a:solidFill>
              </a:rPr>
              <a:t>Thanks for watching.</a:t>
            </a:r>
            <a:endParaRPr lang="en-NZ" dirty="0">
              <a:solidFill>
                <a:srgbClr val="00CC6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</a:t>
            </a:r>
            <a:r>
              <a:rPr lang="en-US" sz="4800" dirty="0" smtClean="0">
                <a:solidFill>
                  <a:srgbClr val="FF0000"/>
                </a:solidFill>
              </a:rPr>
              <a:t>hey its rude to stare!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775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187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Peregrine falcons (best bird in the world)</vt:lpstr>
      <vt:lpstr>What are peregrine falcons?</vt:lpstr>
      <vt:lpstr>What is there scientific name?</vt:lpstr>
      <vt:lpstr>What is the population of peregrine falcons?</vt:lpstr>
      <vt:lpstr>Thanks for watching.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Peregrine falcons (best bird in the world)</dc:title>
  <dc:creator>Ben Connolly</dc:creator>
  <cp:lastModifiedBy>Ben Connolly</cp:lastModifiedBy>
  <cp:revision>7</cp:revision>
  <dcterms:created xsi:type="dcterms:W3CDTF">2014-08-11T05:29:39Z</dcterms:created>
  <dcterms:modified xsi:type="dcterms:W3CDTF">2014-08-12T04:14:40Z</dcterms:modified>
</cp:coreProperties>
</file>